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65" r:id="rId4"/>
    <p:sldId id="261" r:id="rId5"/>
    <p:sldId id="260" r:id="rId6"/>
    <p:sldId id="272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A0A12C-AE11-4E44-BFC0-D55D0E7DABFD}" v="26" dt="2024-03-10T10:32:29.8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06" autoAdjust="0"/>
    <p:restoredTop sz="94660"/>
  </p:normalViewPr>
  <p:slideViewPr>
    <p:cSldViewPr snapToGrid="0">
      <p:cViewPr varScale="1">
        <p:scale>
          <a:sx n="85" d="100"/>
          <a:sy n="85" d="100"/>
        </p:scale>
        <p:origin x="47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Wullimann" userId="0b6084c5-f8bd-4772-86a5-8c3609020952" providerId="ADAL" clId="{B8A0A12C-AE11-4E44-BFC0-D55D0E7DABFD}"/>
    <pc:docChg chg="undo custSel addSld delSld modSld sldOrd">
      <pc:chgData name="David Wullimann" userId="0b6084c5-f8bd-4772-86a5-8c3609020952" providerId="ADAL" clId="{B8A0A12C-AE11-4E44-BFC0-D55D0E7DABFD}" dt="2024-03-11T09:15:31.170" v="614" actId="20577"/>
      <pc:docMkLst>
        <pc:docMk/>
      </pc:docMkLst>
      <pc:sldChg chg="modSp mod">
        <pc:chgData name="David Wullimann" userId="0b6084c5-f8bd-4772-86a5-8c3609020952" providerId="ADAL" clId="{B8A0A12C-AE11-4E44-BFC0-D55D0E7DABFD}" dt="2024-03-11T09:15:31.170" v="614" actId="20577"/>
        <pc:sldMkLst>
          <pc:docMk/>
          <pc:sldMk cId="819184703" sldId="256"/>
        </pc:sldMkLst>
        <pc:spChg chg="mod">
          <ac:chgData name="David Wullimann" userId="0b6084c5-f8bd-4772-86a5-8c3609020952" providerId="ADAL" clId="{B8A0A12C-AE11-4E44-BFC0-D55D0E7DABFD}" dt="2024-03-08T16:46:15.104" v="423" actId="20577"/>
          <ac:spMkLst>
            <pc:docMk/>
            <pc:sldMk cId="819184703" sldId="256"/>
            <ac:spMk id="5" creationId="{5961532E-14B9-3C34-F6DD-7B6BC24DFD86}"/>
          </ac:spMkLst>
        </pc:spChg>
        <pc:spChg chg="mod">
          <ac:chgData name="David Wullimann" userId="0b6084c5-f8bd-4772-86a5-8c3609020952" providerId="ADAL" clId="{B8A0A12C-AE11-4E44-BFC0-D55D0E7DABFD}" dt="2024-03-11T09:15:31.170" v="614" actId="20577"/>
          <ac:spMkLst>
            <pc:docMk/>
            <pc:sldMk cId="819184703" sldId="256"/>
            <ac:spMk id="6" creationId="{16D05DC7-290E-DD3A-4D8C-0BA7D2E1AC1D}"/>
          </ac:spMkLst>
        </pc:spChg>
      </pc:sldChg>
      <pc:sldChg chg="modSp del mod">
        <pc:chgData name="David Wullimann" userId="0b6084c5-f8bd-4772-86a5-8c3609020952" providerId="ADAL" clId="{B8A0A12C-AE11-4E44-BFC0-D55D0E7DABFD}" dt="2024-03-08T16:38:50.760" v="408" actId="2696"/>
        <pc:sldMkLst>
          <pc:docMk/>
          <pc:sldMk cId="2269006133" sldId="257"/>
        </pc:sldMkLst>
        <pc:spChg chg="mod">
          <ac:chgData name="David Wullimann" userId="0b6084c5-f8bd-4772-86a5-8c3609020952" providerId="ADAL" clId="{B8A0A12C-AE11-4E44-BFC0-D55D0E7DABFD}" dt="2024-03-08T16:29:31.935" v="30" actId="1036"/>
          <ac:spMkLst>
            <pc:docMk/>
            <pc:sldMk cId="2269006133" sldId="257"/>
            <ac:spMk id="5" creationId="{98AC125F-1FB9-9A72-2789-3CDE5CB9D3A4}"/>
          </ac:spMkLst>
        </pc:spChg>
      </pc:sldChg>
      <pc:sldChg chg="addSp delSp modSp mod">
        <pc:chgData name="David Wullimann" userId="0b6084c5-f8bd-4772-86a5-8c3609020952" providerId="ADAL" clId="{B8A0A12C-AE11-4E44-BFC0-D55D0E7DABFD}" dt="2024-03-08T16:48:22.860" v="466" actId="1076"/>
        <pc:sldMkLst>
          <pc:docMk/>
          <pc:sldMk cId="2913073730" sldId="259"/>
        </pc:sldMkLst>
        <pc:spChg chg="del">
          <ac:chgData name="David Wullimann" userId="0b6084c5-f8bd-4772-86a5-8c3609020952" providerId="ADAL" clId="{B8A0A12C-AE11-4E44-BFC0-D55D0E7DABFD}" dt="2024-03-08T16:36:52.163" v="386" actId="478"/>
          <ac:spMkLst>
            <pc:docMk/>
            <pc:sldMk cId="2913073730" sldId="259"/>
            <ac:spMk id="5" creationId="{98AC125F-1FB9-9A72-2789-3CDE5CB9D3A4}"/>
          </ac:spMkLst>
        </pc:spChg>
        <pc:spChg chg="add mod">
          <ac:chgData name="David Wullimann" userId="0b6084c5-f8bd-4772-86a5-8c3609020952" providerId="ADAL" clId="{B8A0A12C-AE11-4E44-BFC0-D55D0E7DABFD}" dt="2024-03-08T16:36:55.518" v="398" actId="20577"/>
          <ac:spMkLst>
            <pc:docMk/>
            <pc:sldMk cId="2913073730" sldId="259"/>
            <ac:spMk id="12" creationId="{5AFD743D-3740-0EA8-5C00-93F3FA52F037}"/>
          </ac:spMkLst>
        </pc:spChg>
        <pc:picChg chg="mod">
          <ac:chgData name="David Wullimann" userId="0b6084c5-f8bd-4772-86a5-8c3609020952" providerId="ADAL" clId="{B8A0A12C-AE11-4E44-BFC0-D55D0E7DABFD}" dt="2024-03-08T16:48:22.860" v="466" actId="1076"/>
          <ac:picMkLst>
            <pc:docMk/>
            <pc:sldMk cId="2913073730" sldId="259"/>
            <ac:picMk id="3" creationId="{BC570A74-91EA-6C4A-E674-D8CDE3E9BB56}"/>
          </ac:picMkLst>
        </pc:picChg>
        <pc:picChg chg="mod">
          <ac:chgData name="David Wullimann" userId="0b6084c5-f8bd-4772-86a5-8c3609020952" providerId="ADAL" clId="{B8A0A12C-AE11-4E44-BFC0-D55D0E7DABFD}" dt="2024-03-08T16:48:20.918" v="465" actId="1076"/>
          <ac:picMkLst>
            <pc:docMk/>
            <pc:sldMk cId="2913073730" sldId="259"/>
            <ac:picMk id="8" creationId="{EDF4D4EA-ECE5-4233-6879-519703EEDD5D}"/>
          </ac:picMkLst>
        </pc:picChg>
        <pc:cxnChg chg="del">
          <ac:chgData name="David Wullimann" userId="0b6084c5-f8bd-4772-86a5-8c3609020952" providerId="ADAL" clId="{B8A0A12C-AE11-4E44-BFC0-D55D0E7DABFD}" dt="2024-03-08T16:36:52.895" v="387" actId="478"/>
          <ac:cxnSpMkLst>
            <pc:docMk/>
            <pc:sldMk cId="2913073730" sldId="259"/>
            <ac:cxnSpMk id="6" creationId="{163415BE-AC4E-E161-244D-624FC218378F}"/>
          </ac:cxnSpMkLst>
        </pc:cxnChg>
        <pc:cxnChg chg="add mod">
          <ac:chgData name="David Wullimann" userId="0b6084c5-f8bd-4772-86a5-8c3609020952" providerId="ADAL" clId="{B8A0A12C-AE11-4E44-BFC0-D55D0E7DABFD}" dt="2024-03-08T16:36:53.721" v="388"/>
          <ac:cxnSpMkLst>
            <pc:docMk/>
            <pc:sldMk cId="2913073730" sldId="259"/>
            <ac:cxnSpMk id="11" creationId="{962CC319-523C-CDFA-F5B4-803DE98817D7}"/>
          </ac:cxnSpMkLst>
        </pc:cxnChg>
      </pc:sldChg>
      <pc:sldChg chg="addSp delSp modSp mod">
        <pc:chgData name="David Wullimann" userId="0b6084c5-f8bd-4772-86a5-8c3609020952" providerId="ADAL" clId="{B8A0A12C-AE11-4E44-BFC0-D55D0E7DABFD}" dt="2024-03-08T16:36:38.916" v="366" actId="20577"/>
        <pc:sldMkLst>
          <pc:docMk/>
          <pc:sldMk cId="3973676823" sldId="260"/>
        </pc:sldMkLst>
        <pc:spChg chg="mod">
          <ac:chgData name="David Wullimann" userId="0b6084c5-f8bd-4772-86a5-8c3609020952" providerId="ADAL" clId="{B8A0A12C-AE11-4E44-BFC0-D55D0E7DABFD}" dt="2024-03-08T16:35:55.687" v="305" actId="20577"/>
          <ac:spMkLst>
            <pc:docMk/>
            <pc:sldMk cId="3973676823" sldId="260"/>
            <ac:spMk id="5" creationId="{98AC125F-1FB9-9A72-2789-3CDE5CB9D3A4}"/>
          </ac:spMkLst>
        </pc:spChg>
        <pc:spChg chg="add mod">
          <ac:chgData name="David Wullimann" userId="0b6084c5-f8bd-4772-86a5-8c3609020952" providerId="ADAL" clId="{B8A0A12C-AE11-4E44-BFC0-D55D0E7DABFD}" dt="2024-03-08T16:36:38.916" v="366" actId="20577"/>
          <ac:spMkLst>
            <pc:docMk/>
            <pc:sldMk cId="3973676823" sldId="260"/>
            <ac:spMk id="16" creationId="{249C1D18-5F8F-4BCA-A8C6-0F1ABD59D942}"/>
          </ac:spMkLst>
        </pc:spChg>
        <pc:cxnChg chg="del">
          <ac:chgData name="David Wullimann" userId="0b6084c5-f8bd-4772-86a5-8c3609020952" providerId="ADAL" clId="{B8A0A12C-AE11-4E44-BFC0-D55D0E7DABFD}" dt="2024-03-08T16:36:33.580" v="345" actId="478"/>
          <ac:cxnSpMkLst>
            <pc:docMk/>
            <pc:sldMk cId="3973676823" sldId="260"/>
            <ac:cxnSpMk id="6" creationId="{163415BE-AC4E-E161-244D-624FC218378F}"/>
          </ac:cxnSpMkLst>
        </pc:cxnChg>
        <pc:cxnChg chg="add mod">
          <ac:chgData name="David Wullimann" userId="0b6084c5-f8bd-4772-86a5-8c3609020952" providerId="ADAL" clId="{B8A0A12C-AE11-4E44-BFC0-D55D0E7DABFD}" dt="2024-03-08T16:36:33.835" v="346"/>
          <ac:cxnSpMkLst>
            <pc:docMk/>
            <pc:sldMk cId="3973676823" sldId="260"/>
            <ac:cxnSpMk id="15" creationId="{AD096D95-D2F2-8F06-C4E8-4FFC04719242}"/>
          </ac:cxnSpMkLst>
        </pc:cxnChg>
      </pc:sldChg>
      <pc:sldChg chg="addSp delSp modSp mod">
        <pc:chgData name="David Wullimann" userId="0b6084c5-f8bd-4772-86a5-8c3609020952" providerId="ADAL" clId="{B8A0A12C-AE11-4E44-BFC0-D55D0E7DABFD}" dt="2024-03-08T17:01:34.835" v="532" actId="113"/>
        <pc:sldMkLst>
          <pc:docMk/>
          <pc:sldMk cId="1113335834" sldId="261"/>
        </pc:sldMkLst>
        <pc:spChg chg="del">
          <ac:chgData name="David Wullimann" userId="0b6084c5-f8bd-4772-86a5-8c3609020952" providerId="ADAL" clId="{B8A0A12C-AE11-4E44-BFC0-D55D0E7DABFD}" dt="2024-03-08T16:36:15.081" v="308" actId="478"/>
          <ac:spMkLst>
            <pc:docMk/>
            <pc:sldMk cId="1113335834" sldId="261"/>
            <ac:spMk id="5" creationId="{98AC125F-1FB9-9A72-2789-3CDE5CB9D3A4}"/>
          </ac:spMkLst>
        </pc:spChg>
        <pc:spChg chg="mod">
          <ac:chgData name="David Wullimann" userId="0b6084c5-f8bd-4772-86a5-8c3609020952" providerId="ADAL" clId="{B8A0A12C-AE11-4E44-BFC0-D55D0E7DABFD}" dt="2024-03-08T17:01:34.835" v="532" actId="113"/>
          <ac:spMkLst>
            <pc:docMk/>
            <pc:sldMk cId="1113335834" sldId="261"/>
            <ac:spMk id="11" creationId="{675EBEE9-AF45-A41D-000F-6D60E7931BF6}"/>
          </ac:spMkLst>
        </pc:spChg>
        <pc:spChg chg="add mod">
          <ac:chgData name="David Wullimann" userId="0b6084c5-f8bd-4772-86a5-8c3609020952" providerId="ADAL" clId="{B8A0A12C-AE11-4E44-BFC0-D55D0E7DABFD}" dt="2024-03-08T16:36:30.816" v="344" actId="20577"/>
          <ac:spMkLst>
            <pc:docMk/>
            <pc:sldMk cId="1113335834" sldId="261"/>
            <ac:spMk id="15" creationId="{6CAA92C3-7497-63B2-AD33-9EC6EE4D07F1}"/>
          </ac:spMkLst>
        </pc:spChg>
        <pc:picChg chg="mod modCrop">
          <ac:chgData name="David Wullimann" userId="0b6084c5-f8bd-4772-86a5-8c3609020952" providerId="ADAL" clId="{B8A0A12C-AE11-4E44-BFC0-D55D0E7DABFD}" dt="2024-03-08T17:00:47.235" v="502" actId="1076"/>
          <ac:picMkLst>
            <pc:docMk/>
            <pc:sldMk cId="1113335834" sldId="261"/>
            <ac:picMk id="3" creationId="{04BBB119-206C-F860-F998-BB0BBD6C04BB}"/>
          </ac:picMkLst>
        </pc:picChg>
        <pc:picChg chg="mod">
          <ac:chgData name="David Wullimann" userId="0b6084c5-f8bd-4772-86a5-8c3609020952" providerId="ADAL" clId="{B8A0A12C-AE11-4E44-BFC0-D55D0E7DABFD}" dt="2024-03-08T17:00:47.235" v="502" actId="1076"/>
          <ac:picMkLst>
            <pc:docMk/>
            <pc:sldMk cId="1113335834" sldId="261"/>
            <ac:picMk id="8" creationId="{0B559372-53A3-45E4-2172-C3EF453880D4}"/>
          </ac:picMkLst>
        </pc:picChg>
        <pc:picChg chg="add mod modCrop">
          <ac:chgData name="David Wullimann" userId="0b6084c5-f8bd-4772-86a5-8c3609020952" providerId="ADAL" clId="{B8A0A12C-AE11-4E44-BFC0-D55D0E7DABFD}" dt="2024-03-08T17:00:42.039" v="501" actId="1076"/>
          <ac:picMkLst>
            <pc:docMk/>
            <pc:sldMk cId="1113335834" sldId="261"/>
            <ac:picMk id="13" creationId="{BB4764C9-4E75-C8E9-05C6-B072D88EBE40}"/>
          </ac:picMkLst>
        </pc:picChg>
        <pc:cxnChg chg="del">
          <ac:chgData name="David Wullimann" userId="0b6084c5-f8bd-4772-86a5-8c3609020952" providerId="ADAL" clId="{B8A0A12C-AE11-4E44-BFC0-D55D0E7DABFD}" dt="2024-03-08T16:36:15.773" v="309" actId="478"/>
          <ac:cxnSpMkLst>
            <pc:docMk/>
            <pc:sldMk cId="1113335834" sldId="261"/>
            <ac:cxnSpMk id="6" creationId="{163415BE-AC4E-E161-244D-624FC218378F}"/>
          </ac:cxnSpMkLst>
        </pc:cxnChg>
        <pc:cxnChg chg="add mod">
          <ac:chgData name="David Wullimann" userId="0b6084c5-f8bd-4772-86a5-8c3609020952" providerId="ADAL" clId="{B8A0A12C-AE11-4E44-BFC0-D55D0E7DABFD}" dt="2024-03-08T16:36:16.640" v="310"/>
          <ac:cxnSpMkLst>
            <pc:docMk/>
            <pc:sldMk cId="1113335834" sldId="261"/>
            <ac:cxnSpMk id="14" creationId="{17A78842-2B10-0F83-7E38-524931C162DB}"/>
          </ac:cxnSpMkLst>
        </pc:cxnChg>
      </pc:sldChg>
      <pc:sldChg chg="del">
        <pc:chgData name="David Wullimann" userId="0b6084c5-f8bd-4772-86a5-8c3609020952" providerId="ADAL" clId="{B8A0A12C-AE11-4E44-BFC0-D55D0E7DABFD}" dt="2024-03-08T16:39:02.084" v="412" actId="2696"/>
        <pc:sldMkLst>
          <pc:docMk/>
          <pc:sldMk cId="4211707386" sldId="264"/>
        </pc:sldMkLst>
      </pc:sldChg>
      <pc:sldChg chg="addSp delSp modSp mod">
        <pc:chgData name="David Wullimann" userId="0b6084c5-f8bd-4772-86a5-8c3609020952" providerId="ADAL" clId="{B8A0A12C-AE11-4E44-BFC0-D55D0E7DABFD}" dt="2024-03-08T16:47:56.178" v="456" actId="208"/>
        <pc:sldMkLst>
          <pc:docMk/>
          <pc:sldMk cId="3092060971" sldId="265"/>
        </pc:sldMkLst>
        <pc:spChg chg="mod">
          <ac:chgData name="David Wullimann" userId="0b6084c5-f8bd-4772-86a5-8c3609020952" providerId="ADAL" clId="{B8A0A12C-AE11-4E44-BFC0-D55D0E7DABFD}" dt="2024-03-08T16:39:27.900" v="415" actId="20577"/>
          <ac:spMkLst>
            <pc:docMk/>
            <pc:sldMk cId="3092060971" sldId="265"/>
            <ac:spMk id="4" creationId="{322F779B-3E7F-7DA2-AD59-EE0E835F727A}"/>
          </ac:spMkLst>
        </pc:spChg>
        <pc:spChg chg="del">
          <ac:chgData name="David Wullimann" userId="0b6084c5-f8bd-4772-86a5-8c3609020952" providerId="ADAL" clId="{B8A0A12C-AE11-4E44-BFC0-D55D0E7DABFD}" dt="2024-03-08T16:29:36.005" v="31" actId="478"/>
          <ac:spMkLst>
            <pc:docMk/>
            <pc:sldMk cId="3092060971" sldId="265"/>
            <ac:spMk id="5" creationId="{98AC125F-1FB9-9A72-2789-3CDE5CB9D3A4}"/>
          </ac:spMkLst>
        </pc:spChg>
        <pc:spChg chg="add mod">
          <ac:chgData name="David Wullimann" userId="0b6084c5-f8bd-4772-86a5-8c3609020952" providerId="ADAL" clId="{B8A0A12C-AE11-4E44-BFC0-D55D0E7DABFD}" dt="2024-03-08T16:29:53.115" v="92" actId="20577"/>
          <ac:spMkLst>
            <pc:docMk/>
            <pc:sldMk cId="3092060971" sldId="265"/>
            <ac:spMk id="10" creationId="{D2CD40A0-2F29-3440-D6D9-581111539AFB}"/>
          </ac:spMkLst>
        </pc:spChg>
        <pc:spChg chg="add mod">
          <ac:chgData name="David Wullimann" userId="0b6084c5-f8bd-4772-86a5-8c3609020952" providerId="ADAL" clId="{B8A0A12C-AE11-4E44-BFC0-D55D0E7DABFD}" dt="2024-03-08T16:32:09.278" v="158" actId="1076"/>
          <ac:spMkLst>
            <pc:docMk/>
            <pc:sldMk cId="3092060971" sldId="265"/>
            <ac:spMk id="12" creationId="{4D664161-EFF9-4EF1-ECE2-934EE96460FB}"/>
          </ac:spMkLst>
        </pc:spChg>
        <pc:spChg chg="add mod">
          <ac:chgData name="David Wullimann" userId="0b6084c5-f8bd-4772-86a5-8c3609020952" providerId="ADAL" clId="{B8A0A12C-AE11-4E44-BFC0-D55D0E7DABFD}" dt="2024-03-08T16:32:21.575" v="166" actId="1076"/>
          <ac:spMkLst>
            <pc:docMk/>
            <pc:sldMk cId="3092060971" sldId="265"/>
            <ac:spMk id="13" creationId="{FDEDC3C9-113C-D196-4920-0C92580CD3E4}"/>
          </ac:spMkLst>
        </pc:spChg>
        <pc:picChg chg="mod">
          <ac:chgData name="David Wullimann" userId="0b6084c5-f8bd-4772-86a5-8c3609020952" providerId="ADAL" clId="{B8A0A12C-AE11-4E44-BFC0-D55D0E7DABFD}" dt="2024-03-08T16:47:56.178" v="456" actId="208"/>
          <ac:picMkLst>
            <pc:docMk/>
            <pc:sldMk cId="3092060971" sldId="265"/>
            <ac:picMk id="3" creationId="{DDDA2C9B-B6AD-279E-CB10-BDE95962C196}"/>
          </ac:picMkLst>
        </pc:picChg>
        <pc:picChg chg="mod">
          <ac:chgData name="David Wullimann" userId="0b6084c5-f8bd-4772-86a5-8c3609020952" providerId="ADAL" clId="{B8A0A12C-AE11-4E44-BFC0-D55D0E7DABFD}" dt="2024-03-08T16:47:51.466" v="455" actId="208"/>
          <ac:picMkLst>
            <pc:docMk/>
            <pc:sldMk cId="3092060971" sldId="265"/>
            <ac:picMk id="9" creationId="{D49AFA84-6AEE-05B5-4917-42B62806C9C2}"/>
          </ac:picMkLst>
        </pc:picChg>
        <pc:cxnChg chg="mod">
          <ac:chgData name="David Wullimann" userId="0b6084c5-f8bd-4772-86a5-8c3609020952" providerId="ADAL" clId="{B8A0A12C-AE11-4E44-BFC0-D55D0E7DABFD}" dt="2024-03-08T16:36:09.163" v="307" actId="1036"/>
          <ac:cxnSpMkLst>
            <pc:docMk/>
            <pc:sldMk cId="3092060971" sldId="265"/>
            <ac:cxnSpMk id="6" creationId="{163415BE-AC4E-E161-244D-624FC218378F}"/>
          </ac:cxnSpMkLst>
        </pc:cxnChg>
      </pc:sldChg>
      <pc:sldChg chg="addSp delSp modSp del mod">
        <pc:chgData name="David Wullimann" userId="0b6084c5-f8bd-4772-86a5-8c3609020952" providerId="ADAL" clId="{B8A0A12C-AE11-4E44-BFC0-D55D0E7DABFD}" dt="2024-03-09T15:30:15.493" v="533" actId="47"/>
        <pc:sldMkLst>
          <pc:docMk/>
          <pc:sldMk cId="4215921240" sldId="266"/>
        </pc:sldMkLst>
        <pc:spChg chg="add mod">
          <ac:chgData name="David Wullimann" userId="0b6084c5-f8bd-4772-86a5-8c3609020952" providerId="ADAL" clId="{B8A0A12C-AE11-4E44-BFC0-D55D0E7DABFD}" dt="2024-03-08T16:37:04.514" v="407" actId="20577"/>
          <ac:spMkLst>
            <pc:docMk/>
            <pc:sldMk cId="4215921240" sldId="266"/>
            <ac:spMk id="3" creationId="{C20733D9-E44D-F62C-9A6F-234CD7C46BA6}"/>
          </ac:spMkLst>
        </pc:spChg>
        <pc:spChg chg="del">
          <ac:chgData name="David Wullimann" userId="0b6084c5-f8bd-4772-86a5-8c3609020952" providerId="ADAL" clId="{B8A0A12C-AE11-4E44-BFC0-D55D0E7DABFD}" dt="2024-03-08T16:37:01.634" v="400" actId="478"/>
          <ac:spMkLst>
            <pc:docMk/>
            <pc:sldMk cId="4215921240" sldId="266"/>
            <ac:spMk id="5" creationId="{98AC125F-1FB9-9A72-2789-3CDE5CB9D3A4}"/>
          </ac:spMkLst>
        </pc:spChg>
        <pc:cxnChg chg="add mod">
          <ac:chgData name="David Wullimann" userId="0b6084c5-f8bd-4772-86a5-8c3609020952" providerId="ADAL" clId="{B8A0A12C-AE11-4E44-BFC0-D55D0E7DABFD}" dt="2024-03-08T16:37:01.819" v="401"/>
          <ac:cxnSpMkLst>
            <pc:docMk/>
            <pc:sldMk cId="4215921240" sldId="266"/>
            <ac:cxnSpMk id="2" creationId="{8A71D52B-D1EE-A27A-79D4-A074C7A2510E}"/>
          </ac:cxnSpMkLst>
        </pc:cxnChg>
        <pc:cxnChg chg="del">
          <ac:chgData name="David Wullimann" userId="0b6084c5-f8bd-4772-86a5-8c3609020952" providerId="ADAL" clId="{B8A0A12C-AE11-4E44-BFC0-D55D0E7DABFD}" dt="2024-03-08T16:36:59.654" v="399" actId="478"/>
          <ac:cxnSpMkLst>
            <pc:docMk/>
            <pc:sldMk cId="4215921240" sldId="266"/>
            <ac:cxnSpMk id="6" creationId="{163415BE-AC4E-E161-244D-624FC218378F}"/>
          </ac:cxnSpMkLst>
        </pc:cxnChg>
      </pc:sldChg>
      <pc:sldChg chg="del">
        <pc:chgData name="David Wullimann" userId="0b6084c5-f8bd-4772-86a5-8c3609020952" providerId="ADAL" clId="{B8A0A12C-AE11-4E44-BFC0-D55D0E7DABFD}" dt="2024-03-08T16:39:06.354" v="413" actId="2696"/>
        <pc:sldMkLst>
          <pc:docMk/>
          <pc:sldMk cId="2766800070" sldId="269"/>
        </pc:sldMkLst>
      </pc:sldChg>
      <pc:sldChg chg="del">
        <pc:chgData name="David Wullimann" userId="0b6084c5-f8bd-4772-86a5-8c3609020952" providerId="ADAL" clId="{B8A0A12C-AE11-4E44-BFC0-D55D0E7DABFD}" dt="2024-03-08T16:39:02.084" v="412" actId="2696"/>
        <pc:sldMkLst>
          <pc:docMk/>
          <pc:sldMk cId="1011834737" sldId="270"/>
        </pc:sldMkLst>
      </pc:sldChg>
      <pc:sldChg chg="del">
        <pc:chgData name="David Wullimann" userId="0b6084c5-f8bd-4772-86a5-8c3609020952" providerId="ADAL" clId="{B8A0A12C-AE11-4E44-BFC0-D55D0E7DABFD}" dt="2024-03-08T16:39:02.084" v="412" actId="2696"/>
        <pc:sldMkLst>
          <pc:docMk/>
          <pc:sldMk cId="2206461018" sldId="271"/>
        </pc:sldMkLst>
      </pc:sldChg>
      <pc:sldChg chg="addSp delSp modSp add mod ord">
        <pc:chgData name="David Wullimann" userId="0b6084c5-f8bd-4772-86a5-8c3609020952" providerId="ADAL" clId="{B8A0A12C-AE11-4E44-BFC0-D55D0E7DABFD}" dt="2024-03-10T10:33:49.327" v="578" actId="732"/>
        <pc:sldMkLst>
          <pc:docMk/>
          <pc:sldMk cId="2115122824" sldId="272"/>
        </pc:sldMkLst>
        <pc:spChg chg="add del">
          <ac:chgData name="David Wullimann" userId="0b6084c5-f8bd-4772-86a5-8c3609020952" providerId="ADAL" clId="{B8A0A12C-AE11-4E44-BFC0-D55D0E7DABFD}" dt="2024-03-08T16:34:45.835" v="195"/>
          <ac:spMkLst>
            <pc:docMk/>
            <pc:sldMk cId="2115122824" sldId="272"/>
            <ac:spMk id="2" creationId="{2725EA5D-654A-0920-B409-D03762A38DBC}"/>
          </ac:spMkLst>
        </pc:spChg>
        <pc:spChg chg="del">
          <ac:chgData name="David Wullimann" userId="0b6084c5-f8bd-4772-86a5-8c3609020952" providerId="ADAL" clId="{B8A0A12C-AE11-4E44-BFC0-D55D0E7DABFD}" dt="2024-03-08T16:55:11.418" v="473" actId="478"/>
          <ac:spMkLst>
            <pc:docMk/>
            <pc:sldMk cId="2115122824" sldId="272"/>
            <ac:spMk id="4" creationId="{322F779B-3E7F-7DA2-AD59-EE0E835F727A}"/>
          </ac:spMkLst>
        </pc:spChg>
        <pc:spChg chg="del mod">
          <ac:chgData name="David Wullimann" userId="0b6084c5-f8bd-4772-86a5-8c3609020952" providerId="ADAL" clId="{B8A0A12C-AE11-4E44-BFC0-D55D0E7DABFD}" dt="2024-03-08T16:36:42.677" v="367" actId="478"/>
          <ac:spMkLst>
            <pc:docMk/>
            <pc:sldMk cId="2115122824" sldId="272"/>
            <ac:spMk id="5" creationId="{98AC125F-1FB9-9A72-2789-3CDE5CB9D3A4}"/>
          </ac:spMkLst>
        </pc:spChg>
        <pc:spChg chg="add mod">
          <ac:chgData name="David Wullimann" userId="0b6084c5-f8bd-4772-86a5-8c3609020952" providerId="ADAL" clId="{B8A0A12C-AE11-4E44-BFC0-D55D0E7DABFD}" dt="2024-03-08T16:36:47.480" v="385" actId="20577"/>
          <ac:spMkLst>
            <pc:docMk/>
            <pc:sldMk cId="2115122824" sldId="272"/>
            <ac:spMk id="7" creationId="{0A1DEB84-5D39-8AAB-7F5A-77D93256119B}"/>
          </ac:spMkLst>
        </pc:spChg>
        <pc:spChg chg="add del mod">
          <ac:chgData name="David Wullimann" userId="0b6084c5-f8bd-4772-86a5-8c3609020952" providerId="ADAL" clId="{B8A0A12C-AE11-4E44-BFC0-D55D0E7DABFD}" dt="2024-03-08T16:55:12.577" v="474" actId="478"/>
          <ac:spMkLst>
            <pc:docMk/>
            <pc:sldMk cId="2115122824" sldId="272"/>
            <ac:spMk id="11" creationId="{ABED42C6-162A-85B0-30F6-78AA350FD4B4}"/>
          </ac:spMkLst>
        </pc:spChg>
        <pc:picChg chg="add del mod">
          <ac:chgData name="David Wullimann" userId="0b6084c5-f8bd-4772-86a5-8c3609020952" providerId="ADAL" clId="{B8A0A12C-AE11-4E44-BFC0-D55D0E7DABFD}" dt="2024-03-08T16:52:45.678" v="472" actId="478"/>
          <ac:picMkLst>
            <pc:docMk/>
            <pc:sldMk cId="2115122824" sldId="272"/>
            <ac:picMk id="9" creationId="{E4B1D866-1858-5391-7833-0226A54AD323}"/>
          </ac:picMkLst>
        </pc:picChg>
        <pc:picChg chg="add del mod">
          <ac:chgData name="David Wullimann" userId="0b6084c5-f8bd-4772-86a5-8c3609020952" providerId="ADAL" clId="{B8A0A12C-AE11-4E44-BFC0-D55D0E7DABFD}" dt="2024-03-08T16:56:04.743" v="479" actId="478"/>
          <ac:picMkLst>
            <pc:docMk/>
            <pc:sldMk cId="2115122824" sldId="272"/>
            <ac:picMk id="13" creationId="{DC8335CB-C8A3-6759-91DF-7BB27D901AB9}"/>
          </ac:picMkLst>
        </pc:picChg>
        <pc:picChg chg="add del mod">
          <ac:chgData name="David Wullimann" userId="0b6084c5-f8bd-4772-86a5-8c3609020952" providerId="ADAL" clId="{B8A0A12C-AE11-4E44-BFC0-D55D0E7DABFD}" dt="2024-03-08T16:56:13.747" v="487" actId="478"/>
          <ac:picMkLst>
            <pc:docMk/>
            <pc:sldMk cId="2115122824" sldId="272"/>
            <ac:picMk id="15" creationId="{90446A1E-02F4-13D0-FCC5-0EE6C71B1203}"/>
          </ac:picMkLst>
        </pc:picChg>
        <pc:picChg chg="add mod modCrop">
          <ac:chgData name="David Wullimann" userId="0b6084c5-f8bd-4772-86a5-8c3609020952" providerId="ADAL" clId="{B8A0A12C-AE11-4E44-BFC0-D55D0E7DABFD}" dt="2024-03-08T17:00:32.265" v="499" actId="1076"/>
          <ac:picMkLst>
            <pc:docMk/>
            <pc:sldMk cId="2115122824" sldId="272"/>
            <ac:picMk id="17" creationId="{BC45A6AD-A9EC-FBA3-8F09-35C855E5BA69}"/>
          </ac:picMkLst>
        </pc:picChg>
        <pc:picChg chg="add mod modCrop">
          <ac:chgData name="David Wullimann" userId="0b6084c5-f8bd-4772-86a5-8c3609020952" providerId="ADAL" clId="{B8A0A12C-AE11-4E44-BFC0-D55D0E7DABFD}" dt="2024-03-10T10:33:49.327" v="578" actId="732"/>
          <ac:picMkLst>
            <pc:docMk/>
            <pc:sldMk cId="2115122824" sldId="272"/>
            <ac:picMk id="19" creationId="{98CFE59E-0BD9-0446-ECF0-142626D22D27}"/>
          </ac:picMkLst>
        </pc:picChg>
        <pc:cxnChg chg="add mod">
          <ac:chgData name="David Wullimann" userId="0b6084c5-f8bd-4772-86a5-8c3609020952" providerId="ADAL" clId="{B8A0A12C-AE11-4E44-BFC0-D55D0E7DABFD}" dt="2024-03-08T16:36:44.052" v="369"/>
          <ac:cxnSpMkLst>
            <pc:docMk/>
            <pc:sldMk cId="2115122824" sldId="272"/>
            <ac:cxnSpMk id="3" creationId="{A4670C7F-A16A-0DE6-4EBF-CDFFA7E2ED8C}"/>
          </ac:cxnSpMkLst>
        </pc:cxnChg>
        <pc:cxnChg chg="del">
          <ac:chgData name="David Wullimann" userId="0b6084c5-f8bd-4772-86a5-8c3609020952" providerId="ADAL" clId="{B8A0A12C-AE11-4E44-BFC0-D55D0E7DABFD}" dt="2024-03-08T16:36:43.322" v="368" actId="478"/>
          <ac:cxnSpMkLst>
            <pc:docMk/>
            <pc:sldMk cId="2115122824" sldId="272"/>
            <ac:cxnSpMk id="6" creationId="{163415BE-AC4E-E161-244D-624FC218378F}"/>
          </ac:cxnSpMkLst>
        </pc:cxnChg>
      </pc:sldChg>
      <pc:sldChg chg="addSp delSp modSp add del mod ord">
        <pc:chgData name="David Wullimann" userId="0b6084c5-f8bd-4772-86a5-8c3609020952" providerId="ADAL" clId="{B8A0A12C-AE11-4E44-BFC0-D55D0E7DABFD}" dt="2024-03-10T10:35:17.235" v="609" actId="1076"/>
        <pc:sldMkLst>
          <pc:docMk/>
          <pc:sldMk cId="1206113360" sldId="273"/>
        </pc:sldMkLst>
        <pc:spChg chg="del">
          <ac:chgData name="David Wullimann" userId="0b6084c5-f8bd-4772-86a5-8c3609020952" providerId="ADAL" clId="{B8A0A12C-AE11-4E44-BFC0-D55D0E7DABFD}" dt="2024-03-08T16:39:10.966" v="414" actId="478"/>
          <ac:spMkLst>
            <pc:docMk/>
            <pc:sldMk cId="1206113360" sldId="273"/>
            <ac:spMk id="2" creationId="{768C4A3A-9322-C904-C626-E99BBDAFB141}"/>
          </ac:spMkLst>
        </pc:spChg>
        <pc:spChg chg="add del mod">
          <ac:chgData name="David Wullimann" userId="0b6084c5-f8bd-4772-86a5-8c3609020952" providerId="ADAL" clId="{B8A0A12C-AE11-4E44-BFC0-D55D0E7DABFD}" dt="2024-03-08T16:47:08.527" v="441" actId="478"/>
          <ac:spMkLst>
            <pc:docMk/>
            <pc:sldMk cId="1206113360" sldId="273"/>
            <ac:spMk id="5" creationId="{C629A814-CAB1-C2E9-73E2-BC9DC8C26F64}"/>
          </ac:spMkLst>
        </pc:spChg>
        <pc:spChg chg="add mod">
          <ac:chgData name="David Wullimann" userId="0b6084c5-f8bd-4772-86a5-8c3609020952" providerId="ADAL" clId="{B8A0A12C-AE11-4E44-BFC0-D55D0E7DABFD}" dt="2024-03-10T10:34:54.786" v="588" actId="2711"/>
          <ac:spMkLst>
            <pc:docMk/>
            <pc:sldMk cId="1206113360" sldId="273"/>
            <ac:spMk id="6" creationId="{05F647AC-914A-54C6-5746-D47C4B7F7098}"/>
          </ac:spMkLst>
        </pc:spChg>
        <pc:spChg chg="add mod">
          <ac:chgData name="David Wullimann" userId="0b6084c5-f8bd-4772-86a5-8c3609020952" providerId="ADAL" clId="{B8A0A12C-AE11-4E44-BFC0-D55D0E7DABFD}" dt="2024-03-10T10:35:17.235" v="609" actId="1076"/>
          <ac:spMkLst>
            <pc:docMk/>
            <pc:sldMk cId="1206113360" sldId="273"/>
            <ac:spMk id="8" creationId="{819525FB-A12F-F07B-E8C5-FD12030F2FAE}"/>
          </ac:spMkLst>
        </pc:spChg>
        <pc:picChg chg="mod">
          <ac:chgData name="David Wullimann" userId="0b6084c5-f8bd-4772-86a5-8c3609020952" providerId="ADAL" clId="{B8A0A12C-AE11-4E44-BFC0-D55D0E7DABFD}" dt="2024-03-10T10:35:11.201" v="608" actId="1036"/>
          <ac:picMkLst>
            <pc:docMk/>
            <pc:sldMk cId="1206113360" sldId="273"/>
            <ac:picMk id="3" creationId="{FA088C82-BC15-2788-0F1B-D35186C77827}"/>
          </ac:picMkLst>
        </pc:picChg>
        <pc:picChg chg="mod">
          <ac:chgData name="David Wullimann" userId="0b6084c5-f8bd-4772-86a5-8c3609020952" providerId="ADAL" clId="{B8A0A12C-AE11-4E44-BFC0-D55D0E7DABFD}" dt="2024-03-10T10:35:11.201" v="608" actId="1036"/>
          <ac:picMkLst>
            <pc:docMk/>
            <pc:sldMk cId="1206113360" sldId="273"/>
            <ac:picMk id="10" creationId="{6B0886C3-2757-C953-5833-582B38766A53}"/>
          </ac:picMkLst>
        </pc:picChg>
      </pc:sldChg>
      <pc:sldChg chg="add del">
        <pc:chgData name="David Wullimann" userId="0b6084c5-f8bd-4772-86a5-8c3609020952" providerId="ADAL" clId="{B8A0A12C-AE11-4E44-BFC0-D55D0E7DABFD}" dt="2024-03-10T10:32:11.626" v="536"/>
        <pc:sldMkLst>
          <pc:docMk/>
          <pc:sldMk cId="2290828168" sldId="273"/>
        </pc:sldMkLst>
      </pc:sldChg>
      <pc:sldChg chg="add del">
        <pc:chgData name="David Wullimann" userId="0b6084c5-f8bd-4772-86a5-8c3609020952" providerId="ADAL" clId="{B8A0A12C-AE11-4E44-BFC0-D55D0E7DABFD}" dt="2024-03-10T10:32:29.812" v="541"/>
        <pc:sldMkLst>
          <pc:docMk/>
          <pc:sldMk cId="213696244" sldId="274"/>
        </pc:sldMkLst>
      </pc:sldChg>
      <pc:sldChg chg="add del">
        <pc:chgData name="David Wullimann" userId="0b6084c5-f8bd-4772-86a5-8c3609020952" providerId="ADAL" clId="{B8A0A12C-AE11-4E44-BFC0-D55D0E7DABFD}" dt="2024-03-10T10:32:24.891" v="539"/>
        <pc:sldMkLst>
          <pc:docMk/>
          <pc:sldMk cId="3954794277" sldId="27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4DDB8-CF0B-6C3C-FFF7-3C436B0C7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5324D-3F78-D05B-0323-A22F8E4FF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06EEF-9C68-27D3-6BA8-D066923A6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6C87-E1C1-41B2-8973-5979E0598A75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FC1E7-EED2-CA21-AB10-B1B140862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5E1E8-BE00-94E5-BBE2-370932D47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08FD1-1C9D-44BF-A662-CB872115B9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879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233FF-E1A8-38DD-7B08-88086A1F3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F1AF95-45C4-3A11-B9AD-CBFD02F38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87666-25C9-90BC-9AA3-D27CB248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6C87-E1C1-41B2-8973-5979E0598A75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F46D4-AD3F-5217-FFD4-ED10A3448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CC824-CF6C-DA3F-A94C-D97F2602B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08FD1-1C9D-44BF-A662-CB872115B9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811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31DCDB-72A0-02C4-76E3-08E6F199E9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E8ABA5-DC09-AD73-8698-2C91C7248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B1337-D40D-ADAE-388A-062D0C496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6C87-E1C1-41B2-8973-5979E0598A75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6DF7-D15E-94F6-5FEB-E6CFF45C2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AF278-D1FB-80EC-FB7A-70673BD9D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08FD1-1C9D-44BF-A662-CB872115B9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534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45A5-0E10-9A66-4FE2-357028CC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6F05A-4985-7EEB-E5BE-DF18E0DD0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A97E1-647F-4994-3CBC-F3FC59D8D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6C87-E1C1-41B2-8973-5979E0598A75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2FD41-0B62-F215-20AC-71D9D408A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A3703-A758-BCFC-8697-C13D36C4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08FD1-1C9D-44BF-A662-CB872115B9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2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978A2-341D-589A-5FF7-1879A8D7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ADAA3-17D4-24CD-A65F-5F6F9E089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E6141-7890-E0B6-23B2-147BCED33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6C87-E1C1-41B2-8973-5979E0598A75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A96A2-C22C-243F-027E-0DD66B78D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DD156-8E20-6B9F-441F-88961165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08FD1-1C9D-44BF-A662-CB872115B9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853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1379B-5397-51B9-25D9-5427973D1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4D4B9-CA73-3FCC-90AB-9BC6BFFCD4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0A5F25-219C-6B69-691A-D10B3876E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6E741-2F82-2E0F-19C3-540B019E5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6C87-E1C1-41B2-8973-5979E0598A75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F7F2C-0686-9BBE-A221-983BF0FA8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AE845-0144-DFDB-51DD-DFE786A54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08FD1-1C9D-44BF-A662-CB872115B9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5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C37F9-AAE1-EA0E-BD34-6604D7509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AF3CB-A914-A15E-20CD-6FE1616E7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CA1512-6567-2675-3099-D8A91E21B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CB4C95-6D44-134D-8F69-2576262D84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96003D-0160-8278-2221-C34233770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B3A508-548C-A50D-AEFB-038676F8D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6C87-E1C1-41B2-8973-5979E0598A75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C60B74-9321-3346-37C8-021A3FDAE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49C305-E058-CC62-77CF-D468635F8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08FD1-1C9D-44BF-A662-CB872115B9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075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65A67-3D93-23D3-31B5-E8CEFD7E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679FD7-E61B-4E49-EA6D-D3399F26A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6C87-E1C1-41B2-8973-5979E0598A75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A89B81-16BC-96BF-911D-56C7ACDC4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5665FF-6EAD-E24D-E28A-2306940C1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08FD1-1C9D-44BF-A662-CB872115B9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957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1D8B42-2DB2-E6B6-E721-53D698899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6C87-E1C1-41B2-8973-5979E0598A75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7FF71C-56F2-8DC7-E1A6-CB711A104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05E37-B260-CE24-80CE-72FABB5D4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08FD1-1C9D-44BF-A662-CB872115B9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219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1512-391C-1148-5CB0-60633E33C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7B54B-BF20-19E5-4897-C1F40B425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0BA93E-BE74-10BE-B4C2-FF9AAB474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D7B64-A061-62D9-8C51-4E59C21E5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6C87-E1C1-41B2-8973-5979E0598A75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4BB91D-103F-4613-C017-00C793C5B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2C554F-48F7-A23C-B09A-F0D5E614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08FD1-1C9D-44BF-A662-CB872115B9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8823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BAB9C-64A8-E297-28E5-CA79FAAA1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954131-C9D8-C597-D538-CCBE798E8C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468B19-487C-9783-7240-A76A91FD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14F80-D0B7-A9A8-A9DB-868CEE9ED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96C87-E1C1-41B2-8973-5979E0598A75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F3E2D-618D-2E23-F1E9-612F2E9D7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F1C4F-F5FB-E142-B48D-659AF6CB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08FD1-1C9D-44BF-A662-CB872115B9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552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8BEF5A-6DDE-5445-C0B5-08F533054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0BF27-D65D-0C90-D9E2-0A3F64918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6C954-8D20-7CEA-211A-DDA76E2DAE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996C87-E1C1-41B2-8973-5979E0598A75}" type="datetimeFigureOut">
              <a:rPr lang="en-GB" smtClean="0"/>
              <a:t>08/03/2024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FEB2D-38A3-D154-6ECA-0ACF10B7B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6B082-E8D7-AE2A-3A9B-34692AAA0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008FD1-1C9D-44BF-A662-CB872115B9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64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FFF487-694A-8AFC-3E11-69FF06BB372C}"/>
              </a:ext>
            </a:extLst>
          </p:cNvPr>
          <p:cNvCxnSpPr>
            <a:cxnSpLocks/>
          </p:cNvCxnSpPr>
          <p:nvPr/>
        </p:nvCxnSpPr>
        <p:spPr>
          <a:xfrm>
            <a:off x="2563906" y="3698221"/>
            <a:ext cx="6849035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5961532E-14B9-3C34-F6DD-7B6BC24DF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0476"/>
            <a:ext cx="9144000" cy="1327850"/>
          </a:xfrm>
        </p:spPr>
        <p:txBody>
          <a:bodyPr>
            <a:normAutofit fontScale="90000"/>
          </a:bodyPr>
          <a:lstStyle/>
          <a:p>
            <a:r>
              <a:rPr lang="sv-SE" b="1" dirty="0">
                <a:solidFill>
                  <a:schemeClr val="bg1"/>
                </a:solidFill>
                <a:latin typeface="DM Sans" pitchFamily="2" charset="0"/>
              </a:rPr>
              <a:t>Tuxedo Cat </a:t>
            </a:r>
            <a:r>
              <a:rPr lang="sv-SE" b="1" dirty="0" err="1">
                <a:solidFill>
                  <a:schemeClr val="bg1"/>
                </a:solidFill>
                <a:latin typeface="DM Sans" pitchFamily="2" charset="0"/>
              </a:rPr>
              <a:t>Classification</a:t>
            </a:r>
            <a:endParaRPr lang="en-GB" b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6D05DC7-290E-DD3A-4D8C-0BA7D2E1AC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96490"/>
            <a:ext cx="9144000" cy="1655762"/>
          </a:xfrm>
        </p:spPr>
        <p:txBody>
          <a:bodyPr>
            <a:normAutofit/>
          </a:bodyPr>
          <a:lstStyle/>
          <a:p>
            <a:endParaRPr lang="sv-AX" dirty="0">
              <a:solidFill>
                <a:schemeClr val="bg1"/>
              </a:solidFill>
            </a:endParaRPr>
          </a:p>
          <a:p>
            <a:r>
              <a:rPr lang="sv-SE" sz="2000" dirty="0">
                <a:solidFill>
                  <a:schemeClr val="bg1"/>
                </a:solidFill>
              </a:rPr>
              <a:t>A </a:t>
            </a:r>
            <a:r>
              <a:rPr lang="sv-SE" sz="2000" dirty="0" err="1">
                <a:solidFill>
                  <a:schemeClr val="bg1"/>
                </a:solidFill>
              </a:rPr>
              <a:t>Supervised</a:t>
            </a:r>
            <a:r>
              <a:rPr lang="sv-SE" sz="2000" dirty="0">
                <a:solidFill>
                  <a:schemeClr val="bg1"/>
                </a:solidFill>
              </a:rPr>
              <a:t> </a:t>
            </a:r>
            <a:r>
              <a:rPr lang="sv-SE" sz="2000" dirty="0" err="1">
                <a:solidFill>
                  <a:schemeClr val="bg1"/>
                </a:solidFill>
              </a:rPr>
              <a:t>Machine</a:t>
            </a:r>
            <a:r>
              <a:rPr lang="sv-SE" sz="2000" dirty="0">
                <a:solidFill>
                  <a:schemeClr val="bg1"/>
                </a:solidFill>
              </a:rPr>
              <a:t> Learning Project</a:t>
            </a:r>
          </a:p>
          <a:p>
            <a:r>
              <a:rPr lang="sv-SE" sz="1800" dirty="0">
                <a:solidFill>
                  <a:schemeClr val="bg1"/>
                </a:solidFill>
              </a:rPr>
              <a:t>David Wullimann </a:t>
            </a:r>
          </a:p>
          <a:p>
            <a:r>
              <a:rPr lang="sv-SE" sz="1800" dirty="0">
                <a:solidFill>
                  <a:schemeClr val="bg1"/>
                </a:solidFill>
              </a:rPr>
              <a:t>2024-03-11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9" name="Picture 8" descr="A cat sitting on a desk using a computer&#10;&#10;Description automatically generated">
            <a:extLst>
              <a:ext uri="{FF2B5EF4-FFF2-40B4-BE49-F238E27FC236}">
                <a16:creationId xmlns:a16="http://schemas.microsoft.com/office/drawing/2014/main" id="{49A2A052-608E-130B-D463-94849F0A25FE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434" y="2138643"/>
            <a:ext cx="2761131" cy="276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84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cat&#10;&#10;Description automatically generated">
            <a:extLst>
              <a:ext uri="{FF2B5EF4-FFF2-40B4-BE49-F238E27FC236}">
                <a16:creationId xmlns:a16="http://schemas.microsoft.com/office/drawing/2014/main" id="{FA088C82-BC15-2788-0F1B-D35186C77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436" y="1981749"/>
            <a:ext cx="2480683" cy="35134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 descr="A black and white cat sitting on the floor&#10;&#10;Description automatically generated">
            <a:extLst>
              <a:ext uri="{FF2B5EF4-FFF2-40B4-BE49-F238E27FC236}">
                <a16:creationId xmlns:a16="http://schemas.microsoft.com/office/drawing/2014/main" id="{6B0886C3-2757-C953-5833-582B38766A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2" t="6598"/>
          <a:stretch/>
        </p:blipFill>
        <p:spPr>
          <a:xfrm>
            <a:off x="1481624" y="1959154"/>
            <a:ext cx="4691362" cy="35586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5F647AC-914A-54C6-5746-D47C4B7F7098}"/>
              </a:ext>
            </a:extLst>
          </p:cNvPr>
          <p:cNvSpPr txBox="1">
            <a:spLocks/>
          </p:cNvSpPr>
          <p:nvPr/>
        </p:nvSpPr>
        <p:spPr>
          <a:xfrm>
            <a:off x="838200" y="20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3200" b="1" i="1" dirty="0" err="1">
                <a:latin typeface="DM Sans" pitchFamily="2" charset="0"/>
              </a:rPr>
              <a:t>What</a:t>
            </a:r>
            <a:r>
              <a:rPr lang="sv-SE" sz="3200" b="1" i="1" dirty="0">
                <a:latin typeface="DM Sans" pitchFamily="2" charset="0"/>
              </a:rPr>
              <a:t> </a:t>
            </a:r>
            <a:r>
              <a:rPr lang="sv-SE" sz="3200" b="1" dirty="0">
                <a:latin typeface="DM Sans" pitchFamily="2" charset="0"/>
              </a:rPr>
              <a:t>is a tuxedo </a:t>
            </a:r>
            <a:r>
              <a:rPr lang="sv-SE" sz="3200" b="1" dirty="0" err="1">
                <a:latin typeface="DM Sans" pitchFamily="2" charset="0"/>
              </a:rPr>
              <a:t>cat</a:t>
            </a:r>
            <a:r>
              <a:rPr lang="sv-SE" sz="3200" b="1" dirty="0">
                <a:latin typeface="DM Sans" pitchFamily="2" charset="0"/>
              </a:rPr>
              <a:t>?</a:t>
            </a:r>
            <a:endParaRPr lang="en-GB" sz="3200" b="1" i="1" dirty="0">
              <a:latin typeface="DM San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9525FB-A12F-F07B-E8C5-FD12030F2FAE}"/>
              </a:ext>
            </a:extLst>
          </p:cNvPr>
          <p:cNvSpPr txBox="1"/>
          <p:nvPr/>
        </p:nvSpPr>
        <p:spPr>
          <a:xfrm>
            <a:off x="1680882" y="1458696"/>
            <a:ext cx="1685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 err="1">
                <a:latin typeface="DM Sans" pitchFamily="2" charset="0"/>
              </a:rPr>
              <a:t>Meet</a:t>
            </a:r>
            <a:r>
              <a:rPr lang="sv-SE" b="1" dirty="0">
                <a:latin typeface="DM Sans" pitchFamily="2" charset="0"/>
              </a:rPr>
              <a:t> Flora.</a:t>
            </a:r>
            <a:endParaRPr lang="en-GB" b="1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113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2F779B-3E7F-7DA2-AD59-EE0E835F7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3870" cy="4351338"/>
          </a:xfrm>
        </p:spPr>
        <p:txBody>
          <a:bodyPr>
            <a:normAutofit/>
          </a:bodyPr>
          <a:lstStyle/>
          <a:p>
            <a:r>
              <a:rPr lang="sv-SE" sz="2000" b="1" dirty="0">
                <a:latin typeface="DM Sans" pitchFamily="2" charset="0"/>
              </a:rPr>
              <a:t>Tuxedo </a:t>
            </a:r>
            <a:r>
              <a:rPr lang="sv-SE" sz="2000" b="1" dirty="0" err="1">
                <a:latin typeface="DM Sans" pitchFamily="2" charset="0"/>
              </a:rPr>
              <a:t>cat</a:t>
            </a:r>
            <a:r>
              <a:rPr lang="sv-SE" sz="2000" b="1" dirty="0">
                <a:latin typeface="DM Sans" pitchFamily="2" charset="0"/>
              </a:rPr>
              <a:t> </a:t>
            </a:r>
            <a:r>
              <a:rPr lang="sv-SE" sz="2000" dirty="0">
                <a:latin typeface="DM Sans" pitchFamily="2" charset="0"/>
              </a:rPr>
              <a:t>or </a:t>
            </a:r>
            <a:r>
              <a:rPr lang="sv-SE" sz="2000" i="1" dirty="0" err="1">
                <a:latin typeface="DM Sans" pitchFamily="2" charset="0"/>
              </a:rPr>
              <a:t>other</a:t>
            </a:r>
            <a:r>
              <a:rPr lang="sv-SE" sz="2000" dirty="0">
                <a:latin typeface="DM Sans" pitchFamily="2" charset="0"/>
              </a:rPr>
              <a:t>?</a:t>
            </a:r>
            <a:br>
              <a:rPr lang="sv-SE" sz="2000" dirty="0">
                <a:latin typeface="DM Sans" pitchFamily="2" charset="0"/>
              </a:rPr>
            </a:br>
            <a:endParaRPr lang="sv-SE" sz="2000" dirty="0">
              <a:latin typeface="DM Sans" pitchFamily="2" charset="0"/>
            </a:endParaRPr>
          </a:p>
          <a:p>
            <a:r>
              <a:rPr lang="sv-SE" sz="2000" b="1" dirty="0">
                <a:latin typeface="DM Sans" pitchFamily="2" charset="0"/>
              </a:rPr>
              <a:t>140 </a:t>
            </a:r>
            <a:r>
              <a:rPr lang="sv-SE" sz="2000" dirty="0">
                <a:latin typeface="DM Sans" pitchFamily="2" charset="0"/>
              </a:rPr>
              <a:t>images </a:t>
            </a:r>
            <a:r>
              <a:rPr lang="sv-SE" sz="2000" dirty="0" err="1">
                <a:latin typeface="DM Sans" pitchFamily="2" charset="0"/>
              </a:rPr>
              <a:t>evenly</a:t>
            </a:r>
            <a:r>
              <a:rPr lang="sv-SE" sz="2000" dirty="0">
                <a:latin typeface="DM Sans" pitchFamily="2" charset="0"/>
              </a:rPr>
              <a:t> split </a:t>
            </a:r>
            <a:r>
              <a:rPr lang="sv-SE" sz="2000" dirty="0" err="1">
                <a:latin typeface="DM Sans" pitchFamily="2" charset="0"/>
              </a:rPr>
              <a:t>with</a:t>
            </a:r>
            <a:r>
              <a:rPr lang="sv-SE" sz="2000" dirty="0">
                <a:latin typeface="DM Sans" pitchFamily="2" charset="0"/>
              </a:rPr>
              <a:t> manual </a:t>
            </a:r>
            <a:r>
              <a:rPr lang="sv-SE" sz="2000" dirty="0" err="1">
                <a:latin typeface="DM Sans" pitchFamily="2" charset="0"/>
              </a:rPr>
              <a:t>labels</a:t>
            </a:r>
            <a:r>
              <a:rPr lang="sv-SE" sz="2000" dirty="0">
                <a:latin typeface="DM Sans" pitchFamily="2" charset="0"/>
              </a:rPr>
              <a:t> (</a:t>
            </a:r>
            <a:r>
              <a:rPr lang="sv-SE" sz="2000" dirty="0" err="1">
                <a:latin typeface="DM Sans" pitchFamily="2" charset="0"/>
              </a:rPr>
              <a:t>me</a:t>
            </a:r>
            <a:r>
              <a:rPr lang="sv-SE" sz="2000" dirty="0">
                <a:latin typeface="DM Sans" pitchFamily="2" charset="0"/>
              </a:rPr>
              <a:t>)</a:t>
            </a:r>
            <a:endParaRPr lang="sv-SE" sz="2400" b="1" dirty="0">
              <a:latin typeface="DM Sans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3415BE-AC4E-E161-244D-624FC218378F}"/>
              </a:ext>
            </a:extLst>
          </p:cNvPr>
          <p:cNvCxnSpPr/>
          <p:nvPr/>
        </p:nvCxnSpPr>
        <p:spPr>
          <a:xfrm>
            <a:off x="838200" y="959411"/>
            <a:ext cx="273871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cat lying on the ground&#10;&#10;Description automatically generated">
            <a:extLst>
              <a:ext uri="{FF2B5EF4-FFF2-40B4-BE49-F238E27FC236}">
                <a16:creationId xmlns:a16="http://schemas.microsoft.com/office/drawing/2014/main" id="{DDDA2C9B-B6AD-279E-CB10-BDE95962C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254" y="1825625"/>
            <a:ext cx="2351800" cy="22366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and white cat with yellow eyes&#10;&#10;Description automatically generated">
            <a:extLst>
              <a:ext uri="{FF2B5EF4-FFF2-40B4-BE49-F238E27FC236}">
                <a16:creationId xmlns:a16="http://schemas.microsoft.com/office/drawing/2014/main" id="{D49AFA84-6AEE-05B5-4917-42B62806C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82" y="1825625"/>
            <a:ext cx="2356482" cy="22366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2CD40A0-2F29-3440-D6D9-581111539AFB}"/>
              </a:ext>
            </a:extLst>
          </p:cNvPr>
          <p:cNvSpPr txBox="1">
            <a:spLocks/>
          </p:cNvSpPr>
          <p:nvPr/>
        </p:nvSpPr>
        <p:spPr>
          <a:xfrm>
            <a:off x="838200" y="20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1" dirty="0">
                <a:latin typeface="DM Sans" pitchFamily="2" charset="0"/>
              </a:rPr>
              <a:t>Tuxedo Cat </a:t>
            </a:r>
            <a:r>
              <a:rPr lang="sv-SE" b="1" dirty="0" err="1">
                <a:latin typeface="DM Sans" pitchFamily="2" charset="0"/>
              </a:rPr>
              <a:t>clf</a:t>
            </a:r>
            <a:endParaRPr lang="en-GB" b="1" dirty="0">
              <a:latin typeface="DM Sans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664161-EFF9-4EF1-ECE2-934EE96460FB}"/>
              </a:ext>
            </a:extLst>
          </p:cNvPr>
          <p:cNvSpPr txBox="1"/>
          <p:nvPr/>
        </p:nvSpPr>
        <p:spPr>
          <a:xfrm>
            <a:off x="7059577" y="4122874"/>
            <a:ext cx="1533093" cy="372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latin typeface="DM Sans" pitchFamily="2" charset="0"/>
              </a:rPr>
              <a:t>Tuxedo Cat 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DC3C9-113C-D196-4920-0C92580CD3E4}"/>
              </a:ext>
            </a:extLst>
          </p:cNvPr>
          <p:cNvSpPr txBox="1"/>
          <p:nvPr/>
        </p:nvSpPr>
        <p:spPr>
          <a:xfrm>
            <a:off x="9243930" y="4122874"/>
            <a:ext cx="1942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>
                <a:latin typeface="DM Sans" pitchFamily="2" charset="0"/>
              </a:rPr>
              <a:t>Not Tuxedo Cat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2060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t sleeping on a bed&#10;&#10;Description automatically generated">
            <a:extLst>
              <a:ext uri="{FF2B5EF4-FFF2-40B4-BE49-F238E27FC236}">
                <a16:creationId xmlns:a16="http://schemas.microsoft.com/office/drawing/2014/main" id="{04BBB119-206C-F860-F998-BB0BBD6C0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684" y="1604842"/>
            <a:ext cx="2020558" cy="2020558"/>
          </a:xfrm>
          <a:prstGeom prst="rect">
            <a:avLst/>
          </a:prstGeom>
        </p:spPr>
      </p:pic>
      <p:pic>
        <p:nvPicPr>
          <p:cNvPr id="8" name="Picture 7" descr="A cat lying on a blanket&#10;&#10;Description automatically generated">
            <a:extLst>
              <a:ext uri="{FF2B5EF4-FFF2-40B4-BE49-F238E27FC236}">
                <a16:creationId xmlns:a16="http://schemas.microsoft.com/office/drawing/2014/main" id="{0B559372-53A3-45E4-2172-C3EF45388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242" y="1604842"/>
            <a:ext cx="2020558" cy="202055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75EBEE9-AF45-A41D-000F-6D60E7931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3870" cy="4351338"/>
          </a:xfrm>
        </p:spPr>
        <p:txBody>
          <a:bodyPr>
            <a:normAutofit/>
          </a:bodyPr>
          <a:lstStyle/>
          <a:p>
            <a:r>
              <a:rPr lang="sv-SE" sz="2400" dirty="0" err="1">
                <a:latin typeface="DM Sans" pitchFamily="2" charset="0"/>
              </a:rPr>
              <a:t>Rescale</a:t>
            </a:r>
            <a:r>
              <a:rPr lang="sv-SE" sz="2400" dirty="0">
                <a:latin typeface="DM Sans" pitchFamily="2" charset="0"/>
              </a:rPr>
              <a:t>, </a:t>
            </a:r>
            <a:r>
              <a:rPr lang="sv-SE" sz="2400" dirty="0" err="1">
                <a:latin typeface="DM Sans" pitchFamily="2" charset="0"/>
              </a:rPr>
              <a:t>grayscale</a:t>
            </a:r>
            <a:br>
              <a:rPr lang="sv-SE" sz="2400" b="1" dirty="0">
                <a:latin typeface="DM Sans" pitchFamily="2" charset="0"/>
              </a:rPr>
            </a:br>
            <a:endParaRPr lang="sv-SE" sz="2400" b="1" dirty="0">
              <a:latin typeface="DM Sans" pitchFamily="2" charset="0"/>
            </a:endParaRPr>
          </a:p>
          <a:p>
            <a:r>
              <a:rPr lang="sv-SE" sz="2400" dirty="0">
                <a:latin typeface="DM Sans" pitchFamily="2" charset="0"/>
              </a:rPr>
              <a:t>Rotation, </a:t>
            </a:r>
            <a:r>
              <a:rPr lang="sv-SE" sz="2400" dirty="0" err="1">
                <a:latin typeface="DM Sans" pitchFamily="2" charset="0"/>
              </a:rPr>
              <a:t>brightness</a:t>
            </a:r>
            <a:r>
              <a:rPr lang="sv-SE" sz="2400" dirty="0">
                <a:latin typeface="DM Sans" pitchFamily="2" charset="0"/>
              </a:rPr>
              <a:t>, </a:t>
            </a:r>
            <a:r>
              <a:rPr lang="sv-SE" sz="2400" dirty="0" err="1">
                <a:latin typeface="DM Sans" pitchFamily="2" charset="0"/>
              </a:rPr>
              <a:t>shifts</a:t>
            </a:r>
            <a:r>
              <a:rPr lang="sv-SE" sz="2400" dirty="0">
                <a:latin typeface="DM Sans" pitchFamily="2" charset="0"/>
              </a:rPr>
              <a:t>, zoom, </a:t>
            </a:r>
            <a:r>
              <a:rPr lang="sv-SE" sz="2400" dirty="0" err="1">
                <a:latin typeface="DM Sans" pitchFamily="2" charset="0"/>
              </a:rPr>
              <a:t>flips</a:t>
            </a:r>
            <a:br>
              <a:rPr lang="sv-SE" sz="2400" dirty="0">
                <a:latin typeface="DM Sans" pitchFamily="2" charset="0"/>
              </a:rPr>
            </a:br>
            <a:endParaRPr lang="sv-SE" sz="2400" dirty="0">
              <a:latin typeface="DM Sans" pitchFamily="2" charset="0"/>
            </a:endParaRPr>
          </a:p>
          <a:p>
            <a:r>
              <a:rPr lang="sv-SE" sz="2400" dirty="0" err="1">
                <a:latin typeface="DM Sans" pitchFamily="2" charset="0"/>
              </a:rPr>
              <a:t>Convert</a:t>
            </a:r>
            <a:r>
              <a:rPr lang="sv-SE" sz="2400" dirty="0">
                <a:latin typeface="DM Sans" pitchFamily="2" charset="0"/>
              </a:rPr>
              <a:t> images to </a:t>
            </a:r>
            <a:r>
              <a:rPr lang="sv-SE" sz="2400" dirty="0" err="1">
                <a:latin typeface="DM Sans" pitchFamily="2" charset="0"/>
              </a:rPr>
              <a:t>np.array</a:t>
            </a:r>
            <a:r>
              <a:rPr lang="sv-SE" sz="2400" dirty="0">
                <a:latin typeface="DM Sans" pitchFamily="2" charset="0"/>
              </a:rPr>
              <a:t> and </a:t>
            </a:r>
            <a:r>
              <a:rPr lang="sv-SE" sz="2400" dirty="0" err="1">
                <a:latin typeface="DM Sans" pitchFamily="2" charset="0"/>
              </a:rPr>
              <a:t>perform</a:t>
            </a:r>
            <a:r>
              <a:rPr lang="sv-SE" sz="2400" dirty="0">
                <a:latin typeface="DM Sans" pitchFamily="2" charset="0"/>
              </a:rPr>
              <a:t> standard </a:t>
            </a:r>
            <a:r>
              <a:rPr lang="sv-SE" sz="2400" dirty="0" err="1">
                <a:latin typeface="DM Sans" pitchFamily="2" charset="0"/>
              </a:rPr>
              <a:t>scale</a:t>
            </a:r>
            <a:br>
              <a:rPr lang="sv-SE" sz="2400" dirty="0">
                <a:latin typeface="DM Sans" pitchFamily="2" charset="0"/>
              </a:rPr>
            </a:br>
            <a:endParaRPr lang="sv-SE" sz="2400" dirty="0">
              <a:latin typeface="DM Sans" pitchFamily="2" charset="0"/>
            </a:endParaRPr>
          </a:p>
          <a:p>
            <a:r>
              <a:rPr lang="sv-SE" sz="2400" dirty="0" err="1">
                <a:latin typeface="DM Sans" pitchFamily="2" charset="0"/>
              </a:rPr>
              <a:t>np.array</a:t>
            </a:r>
            <a:r>
              <a:rPr lang="sv-SE" sz="2400" dirty="0">
                <a:latin typeface="DM Sans" pitchFamily="2" charset="0"/>
              </a:rPr>
              <a:t>(1120, 67501)</a:t>
            </a:r>
            <a:br>
              <a:rPr lang="sv-SE" sz="2400" b="1" dirty="0">
                <a:latin typeface="DM Sans" pitchFamily="2" charset="0"/>
              </a:rPr>
            </a:br>
            <a:endParaRPr lang="sv-SE" sz="2400" b="1" dirty="0">
              <a:latin typeface="DM Sans" pitchFamily="2" charset="0"/>
            </a:endParaRPr>
          </a:p>
          <a:p>
            <a:r>
              <a:rPr lang="sv-SE" sz="2400" dirty="0">
                <a:latin typeface="DM Sans" pitchFamily="2" charset="0"/>
              </a:rPr>
              <a:t>140 images </a:t>
            </a:r>
            <a:r>
              <a:rPr lang="sv-SE" sz="2400" dirty="0">
                <a:latin typeface="DM Sans" pitchFamily="2" charset="0"/>
                <a:sym typeface="Wingdings" panose="05000000000000000000" pitchFamily="2" charset="2"/>
              </a:rPr>
              <a:t> 1120</a:t>
            </a:r>
            <a:endParaRPr lang="sv-SE" sz="2400" dirty="0">
              <a:latin typeface="DM Sans" pitchFamily="2" charset="0"/>
            </a:endParaRPr>
          </a:p>
        </p:txBody>
      </p:sp>
      <p:pic>
        <p:nvPicPr>
          <p:cNvPr id="13" name="Picture 12" descr="A cat sitting on a chair&#10;&#10;Description automatically generated">
            <a:extLst>
              <a:ext uri="{FF2B5EF4-FFF2-40B4-BE49-F238E27FC236}">
                <a16:creationId xmlns:a16="http://schemas.microsoft.com/office/drawing/2014/main" id="{BB4764C9-4E75-C8E9-05C6-B072D88EBE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4" t="1057" r="-33104" b="-1057"/>
          <a:stretch/>
        </p:blipFill>
        <p:spPr>
          <a:xfrm>
            <a:off x="6640324" y="4001294"/>
            <a:ext cx="7514855" cy="169650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A78842-2B10-0F83-7E38-524931C162DB}"/>
              </a:ext>
            </a:extLst>
          </p:cNvPr>
          <p:cNvCxnSpPr/>
          <p:nvPr/>
        </p:nvCxnSpPr>
        <p:spPr>
          <a:xfrm>
            <a:off x="838200" y="959411"/>
            <a:ext cx="273871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CAA92C3-7497-63B2-AD33-9EC6EE4D07F1}"/>
              </a:ext>
            </a:extLst>
          </p:cNvPr>
          <p:cNvSpPr txBox="1">
            <a:spLocks/>
          </p:cNvSpPr>
          <p:nvPr/>
        </p:nvSpPr>
        <p:spPr>
          <a:xfrm>
            <a:off x="838200" y="20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1" dirty="0">
                <a:latin typeface="DM Sans" pitchFamily="2" charset="0"/>
              </a:rPr>
              <a:t>Image </a:t>
            </a:r>
            <a:r>
              <a:rPr lang="sv-SE" b="1" dirty="0" err="1">
                <a:latin typeface="DM Sans" pitchFamily="2" charset="0"/>
              </a:rPr>
              <a:t>augmentation</a:t>
            </a:r>
            <a:endParaRPr lang="en-GB" b="1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335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8AC125F-1FB9-9A72-2789-3CDE5CB9D3A4}"/>
              </a:ext>
            </a:extLst>
          </p:cNvPr>
          <p:cNvSpPr txBox="1">
            <a:spLocks/>
          </p:cNvSpPr>
          <p:nvPr/>
        </p:nvSpPr>
        <p:spPr>
          <a:xfrm>
            <a:off x="838200" y="-2669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dirty="0">
              <a:latin typeface="DM Sans" pitchFamily="2" charset="0"/>
            </a:endParaRP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01DEAA2-B975-CD74-9890-54622CC22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270" y="1531562"/>
            <a:ext cx="8449235" cy="475269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096D95-D2F2-8F06-C4E8-4FFC04719242}"/>
              </a:ext>
            </a:extLst>
          </p:cNvPr>
          <p:cNvCxnSpPr/>
          <p:nvPr/>
        </p:nvCxnSpPr>
        <p:spPr>
          <a:xfrm>
            <a:off x="838200" y="959411"/>
            <a:ext cx="273871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249C1D18-5F8F-4BCA-A8C6-0F1ABD59D942}"/>
              </a:ext>
            </a:extLst>
          </p:cNvPr>
          <p:cNvSpPr txBox="1">
            <a:spLocks/>
          </p:cNvSpPr>
          <p:nvPr/>
        </p:nvSpPr>
        <p:spPr>
          <a:xfrm>
            <a:off x="838200" y="20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1" dirty="0" err="1">
                <a:latin typeface="DM Sans" pitchFamily="2" charset="0"/>
              </a:rPr>
              <a:t>Model</a:t>
            </a:r>
            <a:r>
              <a:rPr lang="sv-SE" b="1" dirty="0">
                <a:latin typeface="DM Sans" pitchFamily="2" charset="0"/>
              </a:rPr>
              <a:t> </a:t>
            </a:r>
            <a:r>
              <a:rPr lang="sv-SE" b="1" dirty="0" err="1">
                <a:latin typeface="DM Sans" pitchFamily="2" charset="0"/>
              </a:rPr>
              <a:t>selection</a:t>
            </a:r>
            <a:endParaRPr lang="en-GB" b="1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676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670C7F-A16A-0DE6-4EBF-CDFFA7E2ED8C}"/>
              </a:ext>
            </a:extLst>
          </p:cNvPr>
          <p:cNvCxnSpPr/>
          <p:nvPr/>
        </p:nvCxnSpPr>
        <p:spPr>
          <a:xfrm>
            <a:off x="838200" y="959411"/>
            <a:ext cx="273871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0A1DEB84-5D39-8AAB-7F5A-77D93256119B}"/>
              </a:ext>
            </a:extLst>
          </p:cNvPr>
          <p:cNvSpPr txBox="1">
            <a:spLocks/>
          </p:cNvSpPr>
          <p:nvPr/>
        </p:nvSpPr>
        <p:spPr>
          <a:xfrm>
            <a:off x="838200" y="20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1" dirty="0" err="1">
                <a:latin typeface="DM Sans" pitchFamily="2" charset="0"/>
              </a:rPr>
              <a:t>RandomForest</a:t>
            </a:r>
            <a:r>
              <a:rPr lang="sv-SE" b="1" dirty="0">
                <a:latin typeface="DM Sans" pitchFamily="2" charset="0"/>
              </a:rPr>
              <a:t> </a:t>
            </a:r>
            <a:r>
              <a:rPr lang="sv-SE" b="1" dirty="0" err="1">
                <a:latin typeface="DM Sans" pitchFamily="2" charset="0"/>
              </a:rPr>
              <a:t>clf</a:t>
            </a:r>
            <a:endParaRPr lang="en-GB" b="1" dirty="0">
              <a:latin typeface="DM Sans" pitchFamily="2" charset="0"/>
            </a:endParaRPr>
          </a:p>
        </p:txBody>
      </p:sp>
      <p:pic>
        <p:nvPicPr>
          <p:cNvPr id="17" name="Picture 16" descr="A chart with numbers and a number of labels&#10;&#10;Description automatically generated with medium confidence">
            <a:extLst>
              <a:ext uri="{FF2B5EF4-FFF2-40B4-BE49-F238E27FC236}">
                <a16:creationId xmlns:a16="http://schemas.microsoft.com/office/drawing/2014/main" id="{BC45A6AD-A9EC-FBA3-8F09-35C855E5BA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039"/>
          <a:stretch/>
        </p:blipFill>
        <p:spPr>
          <a:xfrm>
            <a:off x="5890702" y="1135823"/>
            <a:ext cx="4503874" cy="43891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CFE59E-0BD9-0446-ECF0-142626D22D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640"/>
          <a:stretch/>
        </p:blipFill>
        <p:spPr>
          <a:xfrm>
            <a:off x="596598" y="2284974"/>
            <a:ext cx="4503874" cy="229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22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570A74-91EA-6C4A-E674-D8CDE3E9B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382"/>
          <a:stretch/>
        </p:blipFill>
        <p:spPr>
          <a:xfrm>
            <a:off x="6513226" y="1950095"/>
            <a:ext cx="4131677" cy="3608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F4D4EA-ECE5-4233-6879-519703EED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113" y="1950096"/>
            <a:ext cx="4927754" cy="360875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2CC319-523C-CDFA-F5B4-803DE98817D7}"/>
              </a:ext>
            </a:extLst>
          </p:cNvPr>
          <p:cNvCxnSpPr/>
          <p:nvPr/>
        </p:nvCxnSpPr>
        <p:spPr>
          <a:xfrm>
            <a:off x="838200" y="959411"/>
            <a:ext cx="273871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5AFD743D-3740-0EA8-5C00-93F3FA52F037}"/>
              </a:ext>
            </a:extLst>
          </p:cNvPr>
          <p:cNvSpPr txBox="1">
            <a:spLocks/>
          </p:cNvSpPr>
          <p:nvPr/>
        </p:nvSpPr>
        <p:spPr>
          <a:xfrm>
            <a:off x="838200" y="20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b="1" dirty="0" err="1">
                <a:latin typeface="DM Sans" pitchFamily="2" charset="0"/>
              </a:rPr>
              <a:t>Validation</a:t>
            </a:r>
            <a:endParaRPr lang="en-GB" b="1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073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4171</TotalTime>
  <Words>89</Words>
  <Application>Microsoft Office PowerPoint</Application>
  <PresentationFormat>Widescreen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DM Sans</vt:lpstr>
      <vt:lpstr>Office Theme</vt:lpstr>
      <vt:lpstr>Tuxedo Cat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 Classification</dc:title>
  <dc:creator>David Wullimann</dc:creator>
  <cp:lastModifiedBy>David Wullimann</cp:lastModifiedBy>
  <cp:revision>1</cp:revision>
  <dcterms:created xsi:type="dcterms:W3CDTF">2024-03-08T11:44:19Z</dcterms:created>
  <dcterms:modified xsi:type="dcterms:W3CDTF">2024-03-11T09:15:38Z</dcterms:modified>
</cp:coreProperties>
</file>